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88" r:id="rId3"/>
    <p:sldId id="296" r:id="rId4"/>
    <p:sldId id="297" r:id="rId5"/>
    <p:sldId id="298" r:id="rId6"/>
    <p:sldId id="303" r:id="rId7"/>
    <p:sldId id="299" r:id="rId8"/>
    <p:sldId id="30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1" autoAdjust="0"/>
    <p:restoredTop sz="93923" autoAdjust="0"/>
  </p:normalViewPr>
  <p:slideViewPr>
    <p:cSldViewPr snapToGrid="0">
      <p:cViewPr varScale="1">
        <p:scale>
          <a:sx n="69" d="100"/>
          <a:sy n="69" d="100"/>
        </p:scale>
        <p:origin x="-7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1438F-01E5-4EC6-BC76-61C721B0261D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644A1-B748-4F66-AB82-C6F77B70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53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364968-4162-49E8-AAA0-FC848C41F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213CEC-CA9A-4535-8F97-57AAFC884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797739-2CB1-4C16-A08C-CF3801E4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95643D-0DE6-4B97-B775-31AC5D5F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C55B72-50B1-4A34-9192-A5F2B6D9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2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B269B8-CE7C-4E24-8B8D-BEFE75699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68DC1C-67FF-46F5-AEE3-6E7033A6B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E3FCC1-232D-4FC3-A407-68CE98A07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CED9FD7-94A8-4399-A6AC-2FCB2B88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F9A5F1-384B-4D71-A470-39B45621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4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53FDB5-EC62-48FF-B9B2-EE867F42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31D6FB1-F80C-438D-897C-FD417B328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AE1473-CDFA-4419-BD16-57A22BAB5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048C507-072F-4296-B83D-F2E6167A1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DBC29E-60DE-4EC0-B02A-71B6E466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04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B2F3A6-3C3F-4B16-81CB-C5C7643A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EA1F69-8161-4D58-B926-5CE716B79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A10D41C-A41C-4447-9C3D-11F2EB946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86181D-B5F8-4445-9858-6145C4B22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095C207-A80C-4FBB-B6B0-5C406DFA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6D71A41-D3A4-41DA-9CF6-F812CFA3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77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3C8373-D926-4244-83F6-3D0ABA05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CC953B-59AC-4089-B323-AE80887C5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72A98F9-0F41-4C3C-BEF9-F3DE3420E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8631465-9626-4DB3-9C2F-03B027574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9FABD23-F181-43A4-9D26-4FAB3248CE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A4EA747-CBA9-4984-A0F2-7CA3039F8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54C891F-A7A9-4CC9-98F1-48710CAA6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116D3B9-30FD-4EC7-BDA4-1EFEA701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705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B049A0-73B7-4FCD-9CE1-F52A1D524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A52D41B-8362-44A3-B184-8627CF08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8EF05DA-3EF6-4FF7-BA74-080519415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A494DC8-C51E-4F05-A11D-8CDE19AA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7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96D256F-10BF-4B58-A7EE-F9DA1FB8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9351CE6-AAB1-4390-BA4B-AA6A7D9F4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5F6050-15E8-4DEF-8FDF-700FEA25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1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11C9BA-C053-4143-8ACE-885D50042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FFE241-47C2-47E7-8881-7A47CA000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2FCDA8A-1EC5-4866-9D07-4A73B87D1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19B672D-AA77-4232-A884-C138D296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9C3548-B11B-4126-86F3-EDF9EAC8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076BAE2-004A-4959-A38B-27B107677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3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C0249-B2EC-423F-9FAE-6FA137370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81BDC36-52FC-4932-AF4A-C7135A2EDC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774C229-8C28-4394-916C-BFDB24E70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6362345-9089-47EE-B663-AFB51670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CBE4312-7C8B-4978-A9E7-AA1DD1A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92ECBAF-13F3-489D-8B1C-4E8FC533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2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094036-4EFE-4784-8A3A-D41AB5057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99C9EEB-2832-4CF5-8A4A-9DE16ED61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AE644C-C8B1-4A4C-87E4-31E383FD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0446B0-88B9-422F-BF2A-134107E4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F3C217-6176-4D77-8585-6A6C63C0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7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0D29C7E-8FF6-4E64-AD8F-0FD700608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7E6093-3171-4D17-94B9-662410E04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226EA34-D542-4034-A9C3-947B2605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60A75D-1042-4461-AA00-71D5EC3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D74AFD-8B71-41A8-9F75-E51035D1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4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7B7696-FB1C-4ABD-80F5-A7562E544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C3B444-135E-4667-B136-E5258C311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472B47-56C9-4535-8F1B-4FD369FB8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BDBF5-97FA-4EA9-AF23-672B60A6AE85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591C354-FF34-44A8-8086-C93EB9EE4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5BD11D2-CF95-4E59-AAF0-4D0967BD3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CDCBB-04CE-4F66-AC20-F87130A41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13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56ABE01-6306-48E0-90A2-07A97A8E6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3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F1362CD-A7C1-47F3-BEFB-E0DAB47B42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A424647-FA1E-42A4-A324-6FBBFE19BA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Обновленные ФГОС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465826" y="1825625"/>
            <a:ext cx="11421374" cy="435133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</a:rPr>
              <a:t>детализированы требования ко всем группам результатов: предметным, </a:t>
            </a:r>
            <a:r>
              <a:rPr lang="ru-RU" sz="40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</a:rPr>
              <a:t>метапредметным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</a:rPr>
              <a:t> и личностным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72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D6AC399-1126-4C06-8923-E443A1FF9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261"/>
            <a:ext cx="12192000" cy="6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6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F3825C5-AE8E-45AF-8468-DD1E033B8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397"/>
            <a:ext cx="12192000" cy="688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3A249CE-3940-4B0E-ABE0-17BE4E0C3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8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FF5061D-C9D7-4191-91C1-9B44DD0BA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" b="1168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9674CD6-ED7C-45BF-9069-DA3A4071F3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8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792"/>
          </a:xfrm>
        </p:spPr>
        <p:txBody>
          <a:bodyPr>
            <a:normAutofit/>
          </a:bodyPr>
          <a:lstStyle/>
          <a:p>
            <a:r>
              <a:rPr lang="ru-RU" sz="4000" b="1" kern="0" spc="-3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Обновленные</a:t>
            </a:r>
            <a:r>
              <a:rPr lang="ru-RU" sz="4000" b="1" kern="0" spc="-21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4000" b="1" kern="0" spc="-2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ФГОС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529" y="848905"/>
            <a:ext cx="11818188" cy="1267419"/>
          </a:xfrm>
        </p:spPr>
        <p:txBody>
          <a:bodyPr>
            <a:normAutofit/>
          </a:bodyPr>
          <a:lstStyle/>
          <a:p>
            <a:pPr marL="285750" lvl="0" indent="-285750" algn="just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изучения предметов на базовом и углубленном уровнях;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11A4A56B-7581-4F25-B957-B4A7A15DF973}"/>
              </a:ext>
            </a:extLst>
          </p:cNvPr>
          <p:cNvSpPr txBox="1">
            <a:spLocks/>
          </p:cNvSpPr>
          <p:nvPr/>
        </p:nvSpPr>
        <p:spPr>
          <a:xfrm>
            <a:off x="172529" y="1936265"/>
            <a:ext cx="11818188" cy="1267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Отражены вопросы финансовой грамотности и  навыков XXI века;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3F0545C5-5310-4838-A0D4-2514E148B600}"/>
              </a:ext>
            </a:extLst>
          </p:cNvPr>
          <p:cNvSpPr txBox="1">
            <a:spLocks/>
          </p:cNvSpPr>
          <p:nvPr/>
        </p:nvSpPr>
        <p:spPr>
          <a:xfrm>
            <a:off x="201283" y="3034671"/>
            <a:ext cx="11818188" cy="2534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гибкого изменения срока освоения основной образовательной программы в связи с индивидуальным учебным планом или ОВЗ у ребенка;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1193E3F5-95F5-4184-BD9D-364D646CC11A}"/>
              </a:ext>
            </a:extLst>
          </p:cNvPr>
          <p:cNvSpPr txBox="1">
            <a:spLocks/>
          </p:cNvSpPr>
          <p:nvPr/>
        </p:nvSpPr>
        <p:spPr>
          <a:xfrm>
            <a:off x="172529" y="5330544"/>
            <a:ext cx="11818188" cy="1267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Учтены результаты проводимых на федеральном уровне процедур оценки качества образования.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57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E17356-F38A-4C83-9871-7454D49EF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419" y="0"/>
            <a:ext cx="12245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50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7F3BD9-8A0F-4D52-90BF-BD497A804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0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46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64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Обновленные ФГОС</vt:lpstr>
      <vt:lpstr>Презентация PowerPoint</vt:lpstr>
      <vt:lpstr>Презентация PowerPoint</vt:lpstr>
      <vt:lpstr>Презентация PowerPoint</vt:lpstr>
      <vt:lpstr>Обновленные ФГОС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Елена Владимировна</cp:lastModifiedBy>
  <cp:revision>42</cp:revision>
  <dcterms:created xsi:type="dcterms:W3CDTF">2022-05-06T01:27:37Z</dcterms:created>
  <dcterms:modified xsi:type="dcterms:W3CDTF">2022-10-27T08:16:15Z</dcterms:modified>
</cp:coreProperties>
</file>